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6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5922" autoAdjust="0"/>
  </p:normalViewPr>
  <p:slideViewPr>
    <p:cSldViewPr>
      <p:cViewPr varScale="1">
        <p:scale>
          <a:sx n="96" d="100"/>
          <a:sy n="96" d="100"/>
        </p:scale>
        <p:origin x="-20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5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FC97-9079-4BFB-9C49-4CA601FA4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34FE-C00D-4A6D-A9F4-736F9D507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295E-1DC7-4402-8EE7-6E4688FE7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5B44-3C83-45B7-B926-5A9C02D72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2FC2-8455-40E5-BBC1-3663046A8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0555B-1775-42CA-B01E-7438C34D9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7554-A515-49F6-97A4-45C3F3265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6C59-AD81-41AA-91B7-8B2721A29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E432-B841-45A3-B712-E98FCEE07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652B4-E8FF-4EA8-A574-790201201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380DD-34DE-4B9A-9421-9C62FA809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5640BD-66BE-4EA4-9B2A-4CBE3A58E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85786" y="1643050"/>
            <a:ext cx="7772400" cy="147002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/>
              <a:t> </a:t>
            </a:r>
            <a:r>
              <a:rPr lang="ru-RU" sz="3200" i="1" dirty="0" smtClean="0">
                <a:solidFill>
                  <a:schemeClr val="tx1"/>
                </a:solidFill>
                <a:latin typeface="Arial Black" pitchFamily="34" charset="0"/>
              </a:rPr>
              <a:t>«В НАЧАЛЕ ПУТИ»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1400" dirty="0"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latin typeface="Calibri"/>
                <a:ea typeface="Calibri"/>
                <a:cs typeface="Times New Roman"/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 smtClean="0"/>
          </a:p>
        </p:txBody>
      </p:sp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72396" y="2285992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\Desktop\робот\image2221702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15" y="4653136"/>
            <a:ext cx="2621744" cy="228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483" y="169535"/>
            <a:ext cx="2073195" cy="143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23728" y="3068960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400" b="1" i="1" dirty="0" smtClean="0"/>
              <a:t>Составила ЭССЭ:</a:t>
            </a:r>
          </a:p>
          <a:p>
            <a:pPr algn="ctr">
              <a:buFont typeface="Arial" charset="0"/>
              <a:buNone/>
            </a:pPr>
            <a:r>
              <a:rPr lang="ru-RU" sz="2400" b="1" i="1" dirty="0" smtClean="0"/>
              <a:t>Зиновьева Альбина Альбертовна,</a:t>
            </a:r>
            <a:r>
              <a:rPr lang="ru-RU" sz="2400" b="1" i="1" dirty="0" smtClean="0"/>
              <a:t> </a:t>
            </a:r>
            <a:endParaRPr lang="ru-RU" sz="2400" b="1" i="1" dirty="0" smtClean="0"/>
          </a:p>
          <a:p>
            <a:pPr algn="ctr">
              <a:buFont typeface="Arial" charset="0"/>
              <a:buNone/>
            </a:pPr>
            <a:r>
              <a:rPr lang="ru-RU" sz="2400" b="1" dirty="0" err="1" smtClean="0"/>
              <a:t>Воспитатеть</a:t>
            </a:r>
            <a:r>
              <a:rPr lang="ru-RU" sz="2400" b="1" dirty="0" smtClean="0"/>
              <a:t> </a:t>
            </a:r>
            <a:r>
              <a:rPr lang="ru-RU" sz="2400" b="1" dirty="0" smtClean="0"/>
              <a:t>– МАДОУ «Детского сада «Электроник»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Наставник  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У наставника </a:t>
            </a:r>
            <a:r>
              <a:rPr lang="ru-RU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Ярулиной</a:t>
            </a: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Лилианы</a:t>
            </a: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Данисовны</a:t>
            </a: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училась по программе: «</a:t>
            </a:r>
            <a:r>
              <a:rPr lang="ru-RU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Роботроник</a:t>
            </a:r>
            <a:r>
              <a:rPr lang="ru-RU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</a:p>
          <a:p>
            <a:pPr indent="0">
              <a:spcAft>
                <a:spcPts val="0"/>
              </a:spcAft>
              <a:buNone/>
            </a:pPr>
            <a:endParaRPr lang="ru-RU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642918"/>
            <a:ext cx="16589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8450" y="5301208"/>
            <a:ext cx="122555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ZPS-gohmKJ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212976"/>
            <a:ext cx="3168352" cy="2376264"/>
          </a:xfrm>
          <a:prstGeom prst="rect">
            <a:avLst/>
          </a:prstGeom>
        </p:spPr>
      </p:pic>
      <p:pic>
        <p:nvPicPr>
          <p:cNvPr id="7" name="Рисунок 6" descr="QmdIoE4R9f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140968"/>
            <a:ext cx="3024336" cy="22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3627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5760640" cy="2088232"/>
          </a:xfrm>
        </p:spPr>
        <p:txBody>
          <a:bodyPr/>
          <a:lstStyle/>
          <a:p>
            <a:r>
              <a:rPr lang="ru-RU" sz="2800" dirty="0" smtClean="0"/>
              <a:t>Благодаря простым занятиям </a:t>
            </a:r>
            <a:r>
              <a:rPr lang="ru-RU" sz="2800" dirty="0" smtClean="0"/>
              <a:t>усвоила </a:t>
            </a:r>
            <a:r>
              <a:rPr lang="ru-RU" sz="2800" dirty="0" smtClean="0"/>
              <a:t>материал, научилась создавать модели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636912"/>
            <a:ext cx="7414592" cy="3489251"/>
          </a:xfrm>
        </p:spPr>
        <p:txBody>
          <a:bodyPr/>
          <a:lstStyle/>
          <a:p>
            <a:endParaRPr lang="ru-RU" sz="1600" dirty="0" smtClean="0"/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lum brigh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4055"/>
            <a:ext cx="1656556" cy="114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8192" cy="189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IWSpb_x9oU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2780928"/>
            <a:ext cx="3419872" cy="2564904"/>
          </a:xfrm>
          <a:prstGeom prst="rect">
            <a:avLst/>
          </a:prstGeom>
        </p:spPr>
      </p:pic>
      <p:pic>
        <p:nvPicPr>
          <p:cNvPr id="7" name="Рисунок 6" descr="vA1Loj_Ebu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2708920"/>
            <a:ext cx="355239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6862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36904" cy="1512168"/>
          </a:xfrm>
        </p:spPr>
        <p:txBody>
          <a:bodyPr/>
          <a:lstStyle/>
          <a:p>
            <a:pPr eaLnBrk="1" hangingPunct="1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600" dirty="0" smtClean="0"/>
              <a:t>Обрела </a:t>
            </a:r>
            <a:r>
              <a:rPr lang="ru-RU" sz="3600" dirty="0" smtClean="0"/>
              <a:t>уверенность в своих силах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8_strongest_man_in_tow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08304" y="1052736"/>
            <a:ext cx="1344149" cy="1008112"/>
          </a:xfr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8450" y="5492750"/>
            <a:ext cx="122555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_QQCfiNiPk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924944"/>
            <a:ext cx="1923678" cy="2564904"/>
          </a:xfrm>
          <a:prstGeom prst="rect">
            <a:avLst/>
          </a:prstGeom>
        </p:spPr>
      </p:pic>
      <p:pic>
        <p:nvPicPr>
          <p:cNvPr id="8" name="Рисунок 7" descr="b51yJNns-b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2276872"/>
            <a:ext cx="2643758" cy="3525011"/>
          </a:xfrm>
          <a:prstGeom prst="rect">
            <a:avLst/>
          </a:prstGeom>
        </p:spPr>
      </p:pic>
      <p:pic>
        <p:nvPicPr>
          <p:cNvPr id="9" name="Рисунок 8" descr="naAxzfgdW8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2492896"/>
            <a:ext cx="2160240" cy="28803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86000" y="908720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Стала участвовать в соревновательной робототехнике.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Заняла 2 место в </a:t>
            </a:r>
            <a:r>
              <a:rPr lang="ru-RU" sz="2800" dirty="0" smtClean="0"/>
              <a:t>конкурсе:</a:t>
            </a:r>
            <a:br>
              <a:rPr lang="ru-RU" sz="2800" dirty="0" smtClean="0"/>
            </a:br>
            <a:r>
              <a:rPr lang="en-US" sz="2800" dirty="0" smtClean="0"/>
              <a:t> </a:t>
            </a:r>
            <a:r>
              <a:rPr lang="ru-RU" sz="2800" dirty="0" smtClean="0"/>
              <a:t>«</a:t>
            </a:r>
            <a:r>
              <a:rPr lang="en-US" sz="2800" dirty="0" smtClean="0"/>
              <a:t>LEGO</a:t>
            </a:r>
            <a:r>
              <a:rPr lang="ru-RU" sz="2800" dirty="0" smtClean="0"/>
              <a:t>-МАРАФОН»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Содержимое 4" descr="arzRAzb0hS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060848"/>
            <a:ext cx="6171265" cy="3471337"/>
          </a:xfrm>
        </p:spPr>
      </p:pic>
    </p:spTree>
    <p:extLst>
      <p:ext uri="{BB962C8B-B14F-4D97-AF65-F5344CB8AC3E}">
        <p14:creationId xmlns:p14="http://schemas.microsoft.com/office/powerpoint/2010/main" xmlns="" val="1278190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/>
          <a:lstStyle/>
          <a:p>
            <a:pPr indent="450215"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</a:rPr>
              <a:t/>
            </a:r>
            <a:br>
              <a:rPr lang="ru-RU" b="1" dirty="0" smtClean="0">
                <a:latin typeface="Times New Roman"/>
                <a:ea typeface="Calibri"/>
              </a:rPr>
            </a:br>
            <a:r>
              <a:rPr lang="ru-RU" b="1" dirty="0">
                <a:latin typeface="Times New Roman"/>
                <a:ea typeface="Calibri"/>
              </a:rPr>
              <a:t/>
            </a:r>
            <a:br>
              <a:rPr lang="ru-RU" b="1" dirty="0">
                <a:latin typeface="Times New Roman"/>
                <a:ea typeface="Calibri"/>
              </a:rPr>
            </a:br>
            <a:r>
              <a:rPr lang="ru-RU" dirty="0" smtClean="0"/>
              <a:t> </a:t>
            </a:r>
            <a:r>
              <a:rPr lang="ru-RU" sz="2400" dirty="0" smtClean="0"/>
              <a:t>Проверив в свои силы сама </a:t>
            </a:r>
            <a:r>
              <a:rPr lang="ru-RU" sz="2400" dirty="0" smtClean="0"/>
              <a:t>начала </a:t>
            </a:r>
            <a:r>
              <a:rPr lang="ru-RU" sz="2400" dirty="0" smtClean="0"/>
              <a:t>вести занятия по </a:t>
            </a:r>
            <a:r>
              <a:rPr lang="ru-RU" sz="2400" dirty="0" smtClean="0"/>
              <a:t>робототехнике</a:t>
            </a:r>
            <a:r>
              <a:rPr lang="ru-RU" sz="2400" dirty="0" smtClean="0"/>
              <a:t>: </a:t>
            </a:r>
            <a:r>
              <a:rPr lang="ru-RU" sz="2400" dirty="0" err="1" smtClean="0"/>
              <a:t>робомышь</a:t>
            </a:r>
            <a:r>
              <a:rPr lang="ru-RU" sz="2400" dirty="0" smtClean="0"/>
              <a:t>,</a:t>
            </a:r>
            <a:r>
              <a:rPr lang="en-US" sz="2400" b="1" dirty="0" smtClean="0"/>
              <a:t> </a:t>
            </a:r>
            <a:r>
              <a:rPr lang="en-US" sz="2400" dirty="0" err="1" smtClean="0"/>
              <a:t>Makeblock</a:t>
            </a:r>
            <a:r>
              <a:rPr lang="en-US" sz="2400" dirty="0" smtClean="0"/>
              <a:t> </a:t>
            </a:r>
            <a:r>
              <a:rPr lang="en-US" sz="2400" dirty="0" err="1" smtClean="0"/>
              <a:t>mBot</a:t>
            </a:r>
            <a:r>
              <a:rPr lang="ru-RU" sz="2400" dirty="0" smtClean="0"/>
              <a:t>.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dirty="0" smtClean="0"/>
              <a:t>. 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6" name="Содержимое 5" descr="ICe80ng5DS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3068960"/>
            <a:ext cx="3464385" cy="1948716"/>
          </a:xfrm>
        </p:spPr>
      </p:pic>
      <p:pic>
        <p:nvPicPr>
          <p:cNvPr id="7" name="Рисунок 6" descr="jJWM0cn3IF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132856"/>
            <a:ext cx="3328369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052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6904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10069046</Template>
  <TotalTime>642</TotalTime>
  <Words>50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10069046</vt:lpstr>
      <vt:lpstr>     «В НАЧАЛЕ ПУТИ»   </vt:lpstr>
      <vt:lpstr>Наставник   </vt:lpstr>
      <vt:lpstr>Благодаря простым занятиям усвоила материал, научилась создавать модели</vt:lpstr>
      <vt:lpstr>      Обрела уверенность в своих силах.        </vt:lpstr>
      <vt:lpstr>Заняла 2 место в конкурсе:  «LEGO-МАРАФОН» </vt:lpstr>
      <vt:lpstr>   Проверив в свои силы сама начала вести занятия по робототехнике: робомышь, Makeblock mBot. .  </vt:lpstr>
    </vt:vector>
  </TitlesOfParts>
  <Company>URTISI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вв Виталий</cp:lastModifiedBy>
  <cp:revision>68</cp:revision>
  <dcterms:created xsi:type="dcterms:W3CDTF">2011-08-18T13:52:20Z</dcterms:created>
  <dcterms:modified xsi:type="dcterms:W3CDTF">2020-09-10T09:27:14Z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393357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  <property fmtid="{D5CDD505-2E9C-101B-9397-08002B2CF9AE}" pid="5" name="_TemplateID">
    <vt:lpwstr>TC100690461049</vt:lpwstr>
  </property>
</Properties>
</file>